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906000" cy="6858000" type="A4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63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9BF1F3"/>
    <a:srgbClr val="26E1E6"/>
    <a:srgbClr val="EEFDA1"/>
    <a:srgbClr val="FAEF12"/>
    <a:srgbClr val="31B3DB"/>
    <a:srgbClr val="38C5D4"/>
    <a:srgbClr val="32C6DA"/>
    <a:srgbClr val="3AC0D2"/>
    <a:srgbClr val="40C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608" y="-312"/>
      </p:cViewPr>
      <p:guideLst>
        <p:guide orient="horz" pos="663"/>
        <p:guide pos="62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C3FB11A4-3938-4314-882E-63F735B71285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DDD62AF-B757-4C24-9BD4-1BF540935E0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963061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D62AF-B757-4C24-9BD4-1BF540935E0E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653572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6577" y="274640"/>
            <a:ext cx="7078663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6577" y="1600202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8302" y="1600202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3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7700D-93F8-457D-8223-4FE67050E5D3}" type="datetimeFigureOut">
              <a:rPr lang="de-DE" smtClean="0"/>
              <a:pPr/>
              <a:t>18.11.2016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7A099-DC90-4156-82EE-8255BA03CC8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/>
          <p:cNvSpPr txBox="1"/>
          <p:nvPr/>
        </p:nvSpPr>
        <p:spPr>
          <a:xfrm>
            <a:off x="6807784" y="3229506"/>
            <a:ext cx="2880320" cy="2913618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de-DE" sz="5400" b="1" dirty="0" smtClean="0"/>
              <a:t>Freundes</a:t>
            </a:r>
            <a:br>
              <a:rPr lang="de-DE" sz="5400" b="1" dirty="0" smtClean="0"/>
            </a:br>
            <a:r>
              <a:rPr lang="de-DE" sz="5400" b="1" dirty="0" smtClean="0"/>
              <a:t>kreis</a:t>
            </a:r>
            <a:endParaRPr lang="de-DE" sz="4000" b="1" dirty="0" smtClean="0"/>
          </a:p>
          <a:p>
            <a:pPr algn="r">
              <a:lnSpc>
                <a:spcPts val="4000"/>
              </a:lnSpc>
            </a:pPr>
            <a:r>
              <a:rPr lang="de-DE" sz="3200" b="1" dirty="0" smtClean="0"/>
              <a:t>des Burkhart-Gymnasiums</a:t>
            </a:r>
            <a:br>
              <a:rPr lang="de-DE" sz="3200" b="1" dirty="0" smtClean="0"/>
            </a:br>
            <a:r>
              <a:rPr lang="de-DE" sz="3200" b="1" dirty="0" smtClean="0"/>
              <a:t>e.V.</a:t>
            </a:r>
            <a:endParaRPr lang="de-DE" sz="3200" b="1" dirty="0"/>
          </a:p>
        </p:txBody>
      </p:sp>
      <p:cxnSp>
        <p:nvCxnSpPr>
          <p:cNvPr id="18" name="Gerade Verbindung 17"/>
          <p:cNvCxnSpPr/>
          <p:nvPr/>
        </p:nvCxnSpPr>
        <p:spPr>
          <a:xfrm rot="5400000">
            <a:off x="3238500" y="3415308"/>
            <a:ext cx="6885384" cy="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5400000">
            <a:off x="-361900" y="3415308"/>
            <a:ext cx="6885384" cy="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3255873" y="188640"/>
            <a:ext cx="1985159" cy="707886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</a:rPr>
              <a:t>Ihre Kontakte/</a:t>
            </a:r>
            <a:br>
              <a:rPr lang="de-DE" sz="2000" b="1" dirty="0" smtClean="0">
                <a:solidFill>
                  <a:schemeClr val="bg1"/>
                </a:solidFill>
              </a:rPr>
            </a:br>
            <a:r>
              <a:rPr lang="de-DE" sz="2000" b="1" dirty="0" smtClean="0">
                <a:solidFill>
                  <a:schemeClr val="bg1"/>
                </a:solidFill>
              </a:rPr>
              <a:t>Ansprechpartner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382895" y="980728"/>
            <a:ext cx="2794242" cy="138499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de-DE" sz="1400" dirty="0" smtClean="0"/>
              <a:t>Burkhart-Gymnasium</a:t>
            </a:r>
          </a:p>
          <a:p>
            <a:r>
              <a:rPr lang="de-DE" sz="1400" dirty="0" smtClean="0"/>
              <a:t>Mallersdorf-Pfaffenberg</a:t>
            </a:r>
          </a:p>
          <a:p>
            <a:r>
              <a:rPr lang="de-DE" sz="1400" dirty="0" smtClean="0"/>
              <a:t>Burkhartstraße 3</a:t>
            </a:r>
          </a:p>
          <a:p>
            <a:r>
              <a:rPr lang="de-DE" sz="1400" dirty="0" smtClean="0"/>
              <a:t>84066 Mallersdorf-Pfaffenberg</a:t>
            </a:r>
          </a:p>
          <a:p>
            <a:r>
              <a:rPr lang="de-DE" sz="1400" dirty="0" smtClean="0"/>
              <a:t>Tel.: 08772 / 96030</a:t>
            </a:r>
            <a:br>
              <a:rPr lang="de-DE" sz="1400" dirty="0" smtClean="0"/>
            </a:br>
            <a:endParaRPr lang="de-DE" sz="1400" dirty="0" smtClean="0"/>
          </a:p>
        </p:txBody>
      </p:sp>
      <p:sp>
        <p:nvSpPr>
          <p:cNvPr id="25" name="Textfeld 24"/>
          <p:cNvSpPr txBox="1"/>
          <p:nvPr/>
        </p:nvSpPr>
        <p:spPr>
          <a:xfrm>
            <a:off x="5650" y="404664"/>
            <a:ext cx="1717393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</a:rPr>
              <a:t>Mitgliedschaft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-15552" y="5517232"/>
            <a:ext cx="3096344" cy="73866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de-DE" sz="1400" dirty="0" smtClean="0"/>
              <a:t>www.gymnasium-mallersdorf.de/schule/partner/ freundeskreis.html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0" y="4149080"/>
            <a:ext cx="2224968" cy="95410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</a:rPr>
              <a:t>Weitere Infos </a:t>
            </a:r>
            <a:br>
              <a:rPr lang="de-DE" sz="2000" b="1" dirty="0" smtClean="0">
                <a:solidFill>
                  <a:schemeClr val="bg1"/>
                </a:solidFill>
              </a:rPr>
            </a:br>
            <a:r>
              <a:rPr lang="de-DE" sz="2000" b="1" dirty="0" smtClean="0">
                <a:solidFill>
                  <a:schemeClr val="bg1"/>
                </a:solidFill>
              </a:rPr>
              <a:t>und Unterlagen</a:t>
            </a:r>
            <a:br>
              <a:rPr lang="de-DE" sz="2000" b="1" dirty="0" smtClean="0">
                <a:solidFill>
                  <a:schemeClr val="bg1"/>
                </a:solidFill>
              </a:rPr>
            </a:br>
            <a:r>
              <a:rPr lang="de-DE" sz="1600" b="1" dirty="0" smtClean="0">
                <a:solidFill>
                  <a:schemeClr val="bg1"/>
                </a:solidFill>
              </a:rPr>
              <a:t>(Beitrittserklärung, etc.)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5650" y="1916832"/>
            <a:ext cx="2945935" cy="220829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>
              <a:spcBef>
                <a:spcPts val="900"/>
              </a:spcBef>
            </a:pPr>
            <a:r>
              <a:rPr lang="de-DE" sz="1400" b="1" dirty="0" smtClean="0"/>
              <a:t>Der Jahresbeitrag </a:t>
            </a: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1200" dirty="0" smtClean="0"/>
              <a:t>beträgt für Mitglieder (mindestens) 15 Euro, </a:t>
            </a:r>
            <a:br>
              <a:rPr lang="de-DE" sz="1200" dirty="0" smtClean="0"/>
            </a:br>
            <a:r>
              <a:rPr lang="de-DE" sz="1200" dirty="0" smtClean="0"/>
              <a:t>wir sind aber auch auf zusätzliche Spenden </a:t>
            </a:r>
            <a:br>
              <a:rPr lang="de-DE" sz="1200" dirty="0" smtClean="0"/>
            </a:br>
            <a:r>
              <a:rPr lang="de-DE" sz="1200" dirty="0" smtClean="0"/>
              <a:t>angewiesen.</a:t>
            </a:r>
          </a:p>
          <a:p>
            <a:pPr>
              <a:spcBef>
                <a:spcPts val="900"/>
              </a:spcBef>
            </a:pPr>
            <a:r>
              <a:rPr lang="de-DE" sz="1400" b="1" dirty="0" smtClean="0"/>
              <a:t>Es ist ganz einfach. 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1200" dirty="0" smtClean="0"/>
              <a:t>Geben Sie die ausgefüllte und unterschriebene </a:t>
            </a:r>
            <a:br>
              <a:rPr lang="de-DE" sz="1200" dirty="0" smtClean="0"/>
            </a:br>
            <a:r>
              <a:rPr lang="de-DE" sz="1200" dirty="0" smtClean="0"/>
              <a:t>Beitrittserklärung in einem verschlossenen</a:t>
            </a:r>
            <a:br>
              <a:rPr lang="de-DE" sz="1200" dirty="0" smtClean="0"/>
            </a:br>
            <a:r>
              <a:rPr lang="de-DE" sz="1200" dirty="0" smtClean="0"/>
              <a:t>Umschlag Ihrem Kind für den/die </a:t>
            </a:r>
            <a:br>
              <a:rPr lang="de-DE" sz="1200" dirty="0" smtClean="0"/>
            </a:br>
            <a:r>
              <a:rPr lang="de-DE" sz="1200" dirty="0" smtClean="0"/>
              <a:t>Klassenleiter/in mit.</a:t>
            </a:r>
          </a:p>
          <a:p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5650" y="980728"/>
            <a:ext cx="2136162" cy="89255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de-DE" sz="1400" b="1" dirty="0" smtClean="0"/>
              <a:t>Nehmen Sie die Vorteile </a:t>
            </a:r>
            <a:br>
              <a:rPr lang="de-DE" sz="1400" b="1" dirty="0" smtClean="0"/>
            </a:br>
            <a:r>
              <a:rPr lang="de-DE" sz="1400" b="1" dirty="0" smtClean="0"/>
              <a:t>für Ihr eigenes Kind wahr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200" dirty="0" smtClean="0"/>
              <a:t>und treten Sie dem Freundeskreis </a:t>
            </a:r>
            <a:br>
              <a:rPr lang="de-DE" sz="1200" dirty="0" smtClean="0"/>
            </a:br>
            <a:r>
              <a:rPr lang="de-DE" sz="1200" dirty="0" smtClean="0"/>
              <a:t>bei.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3275371" y="4686315"/>
            <a:ext cx="3048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                </a:t>
            </a:r>
            <a:r>
              <a:rPr lang="de-DE" sz="1200" smtClean="0"/>
              <a:t>Esther Schmid     </a:t>
            </a:r>
            <a:r>
              <a:rPr lang="de-DE" sz="1200" dirty="0" smtClean="0"/>
              <a:t>Gerlinde </a:t>
            </a:r>
            <a:r>
              <a:rPr lang="de-DE" sz="1200" dirty="0"/>
              <a:t>Gahr	</a:t>
            </a:r>
            <a:endParaRPr lang="de-DE" sz="1200" dirty="0" smtClean="0"/>
          </a:p>
          <a:p>
            <a:r>
              <a:rPr lang="de-DE" sz="1200" dirty="0"/>
              <a:t> </a:t>
            </a:r>
            <a:r>
              <a:rPr lang="de-DE" sz="1200" dirty="0" smtClean="0"/>
              <a:t>                2. Vorsitzende     1. </a:t>
            </a:r>
            <a:r>
              <a:rPr lang="de-DE" sz="1200" dirty="0"/>
              <a:t>Vorsitzende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41055" y="5194066"/>
            <a:ext cx="3281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Dagmar Mayerhofer    Judith Cronauer  </a:t>
            </a:r>
          </a:p>
          <a:p>
            <a:r>
              <a:rPr lang="de-DE" sz="1200" dirty="0" smtClean="0"/>
              <a:t>          Kassenwart</a:t>
            </a:r>
            <a:r>
              <a:rPr lang="de-DE" sz="1200" dirty="0"/>
              <a:t> </a:t>
            </a:r>
            <a:r>
              <a:rPr lang="de-DE" sz="1200" dirty="0" smtClean="0"/>
              <a:t>          Schriftführerin</a:t>
            </a:r>
            <a:endParaRPr lang="de-DE" sz="1200" dirty="0"/>
          </a:p>
          <a:p>
            <a:r>
              <a:rPr lang="de-DE" sz="1200" dirty="0" smtClean="0"/>
              <a:t> 	</a:t>
            </a:r>
            <a:endParaRPr lang="de-DE" sz="12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53200" y="1233508"/>
            <a:ext cx="3147804" cy="1259388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5371" y="2247017"/>
            <a:ext cx="3405821" cy="2288204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3245627" y="5793562"/>
            <a:ext cx="32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  Karl Wellenhofer	        Claus Gigl</a:t>
            </a:r>
            <a:br>
              <a:rPr lang="de-DE" sz="1200" dirty="0" smtClean="0"/>
            </a:br>
            <a:r>
              <a:rPr lang="de-DE" sz="1200" dirty="0" smtClean="0"/>
              <a:t>Beiratsvorsitzender	        Schulleiter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 Verbindung 17"/>
          <p:cNvCxnSpPr/>
          <p:nvPr/>
        </p:nvCxnSpPr>
        <p:spPr>
          <a:xfrm rot="5400000">
            <a:off x="3382516" y="3415308"/>
            <a:ext cx="6885384" cy="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5400000">
            <a:off x="-217885" y="3415308"/>
            <a:ext cx="6885384" cy="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200472" y="404813"/>
            <a:ext cx="210859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</a:rPr>
              <a:t>Unsere Mitglieder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440832" y="404813"/>
            <a:ext cx="1892634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</a:rPr>
              <a:t>Unsere Projekte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44611" y="4586352"/>
            <a:ext cx="2581447" cy="193899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de-DE" sz="1200" dirty="0" smtClean="0"/>
              <a:t>Damit wir unsere Schüler </a:t>
            </a:r>
            <a:br>
              <a:rPr lang="de-DE" sz="1200" dirty="0" smtClean="0"/>
            </a:br>
            <a:r>
              <a:rPr lang="de-DE" sz="1200" dirty="0" smtClean="0"/>
              <a:t>im Rahmen von verschiedensten </a:t>
            </a:r>
            <a:br>
              <a:rPr lang="de-DE" sz="1200" dirty="0" smtClean="0"/>
            </a:br>
            <a:r>
              <a:rPr lang="de-DE" sz="1200" dirty="0" smtClean="0"/>
              <a:t>Projekten (keine Einzel-</a:t>
            </a:r>
            <a:br>
              <a:rPr lang="de-DE" sz="1200" dirty="0" smtClean="0"/>
            </a:br>
            <a:r>
              <a:rPr lang="de-DE" sz="1200" dirty="0" smtClean="0"/>
              <a:t>förderungen) auch weiterhin </a:t>
            </a:r>
            <a:br>
              <a:rPr lang="de-DE" sz="1200" dirty="0" smtClean="0"/>
            </a:br>
            <a:r>
              <a:rPr lang="de-DE" sz="1200" dirty="0" smtClean="0"/>
              <a:t>finanziell fördern können, </a:t>
            </a:r>
            <a:br>
              <a:rPr lang="de-DE" sz="1200" dirty="0" smtClean="0"/>
            </a:br>
            <a:r>
              <a:rPr lang="de-DE" sz="1200" dirty="0" smtClean="0"/>
              <a:t>sind wir auf Ihre persönliche </a:t>
            </a:r>
            <a:br>
              <a:rPr lang="de-DE" sz="1200" dirty="0" smtClean="0"/>
            </a:br>
            <a:r>
              <a:rPr lang="de-DE" sz="1200" dirty="0" smtClean="0"/>
              <a:t>Unterstützung angewiesen. </a:t>
            </a:r>
            <a:br>
              <a:rPr lang="de-DE" sz="1200" dirty="0" smtClean="0"/>
            </a:br>
            <a:r>
              <a:rPr lang="de-DE" sz="1200" dirty="0" smtClean="0"/>
              <a:t>Werden daher auch Sie Mitglied </a:t>
            </a:r>
            <a:br>
              <a:rPr lang="de-DE" sz="1200" dirty="0" smtClean="0"/>
            </a:br>
            <a:r>
              <a:rPr lang="de-DE" sz="1200" dirty="0" smtClean="0"/>
              <a:t>oder Sponsor in unserem </a:t>
            </a:r>
            <a:br>
              <a:rPr lang="de-DE" sz="1200" dirty="0" smtClean="0"/>
            </a:br>
            <a:r>
              <a:rPr lang="de-DE" sz="1200" dirty="0" smtClean="0"/>
              <a:t>Freundeskreis.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200472" y="1052513"/>
            <a:ext cx="2640018" cy="78483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de-DE" sz="1200" dirty="0" smtClean="0"/>
              <a:t>Der Freundeskreis basiert auf einem eng </a:t>
            </a:r>
            <a:br>
              <a:rPr lang="de-DE" sz="1200" dirty="0" smtClean="0"/>
            </a:br>
            <a:r>
              <a:rPr lang="de-DE" sz="1200" dirty="0" smtClean="0"/>
              <a:t>kooperierenden Netzwerk von Eltern, </a:t>
            </a:r>
            <a:br>
              <a:rPr lang="de-DE" sz="1200" dirty="0" smtClean="0"/>
            </a:br>
            <a:r>
              <a:rPr lang="de-DE" sz="1200" dirty="0" smtClean="0"/>
              <a:t>Lehrern, (ehemaligen) Schülern und </a:t>
            </a:r>
            <a:br>
              <a:rPr lang="de-DE" sz="1200" dirty="0" smtClean="0"/>
            </a:br>
            <a:r>
              <a:rPr lang="de-DE" sz="1200" dirty="0" smtClean="0"/>
              <a:t>Sponsoren.</a:t>
            </a:r>
          </a:p>
        </p:txBody>
      </p:sp>
      <p:grpSp>
        <p:nvGrpSpPr>
          <p:cNvPr id="26" name="Gruppieren 25"/>
          <p:cNvGrpSpPr/>
          <p:nvPr/>
        </p:nvGrpSpPr>
        <p:grpSpPr>
          <a:xfrm>
            <a:off x="3795541" y="1159398"/>
            <a:ext cx="2458933" cy="2031033"/>
            <a:chOff x="3521719" y="1124744"/>
            <a:chExt cx="2892222" cy="2621905"/>
          </a:xfrm>
        </p:grpSpPr>
        <p:pic>
          <p:nvPicPr>
            <p:cNvPr id="3" name="Grafik 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23705" y="1124744"/>
              <a:ext cx="2737341" cy="1944793"/>
            </a:xfrm>
            <a:prstGeom prst="rect">
              <a:avLst/>
            </a:prstGeom>
          </p:spPr>
        </p:pic>
        <p:sp>
          <p:nvSpPr>
            <p:cNvPr id="4" name="Textfeld 3"/>
            <p:cNvSpPr txBox="1"/>
            <p:nvPr/>
          </p:nvSpPr>
          <p:spPr>
            <a:xfrm>
              <a:off x="3521719" y="3284984"/>
              <a:ext cx="2892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Exkursionen und diverse Fahrten der verschiedenen Fachschaften </a:t>
              </a:r>
            </a:p>
          </p:txBody>
        </p:sp>
      </p:grpSp>
      <p:grpSp>
        <p:nvGrpSpPr>
          <p:cNvPr id="25" name="Gruppieren 24"/>
          <p:cNvGrpSpPr/>
          <p:nvPr/>
        </p:nvGrpSpPr>
        <p:grpSpPr>
          <a:xfrm>
            <a:off x="6969224" y="731122"/>
            <a:ext cx="3240360" cy="1113702"/>
            <a:chOff x="6969224" y="659114"/>
            <a:chExt cx="3240360" cy="1113702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969224" y="659114"/>
              <a:ext cx="2852646" cy="753662"/>
            </a:xfrm>
            <a:prstGeom prst="rect">
              <a:avLst/>
            </a:prstGeom>
          </p:spPr>
        </p:pic>
        <p:sp>
          <p:nvSpPr>
            <p:cNvPr id="31" name="Textfeld 30"/>
            <p:cNvSpPr txBox="1"/>
            <p:nvPr/>
          </p:nvSpPr>
          <p:spPr>
            <a:xfrm>
              <a:off x="7317362" y="1495817"/>
              <a:ext cx="2892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Leseförderung der 5. Klassen </a:t>
              </a:r>
              <a:endParaRPr lang="de-DE" sz="1200" dirty="0"/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6786644" y="2420888"/>
            <a:ext cx="3146810" cy="1988663"/>
            <a:chOff x="6786644" y="2160417"/>
            <a:chExt cx="3146810" cy="1988663"/>
          </a:xfrm>
        </p:grpSpPr>
        <p:sp>
          <p:nvSpPr>
            <p:cNvPr id="34" name="Textfeld 33"/>
            <p:cNvSpPr txBox="1"/>
            <p:nvPr/>
          </p:nvSpPr>
          <p:spPr>
            <a:xfrm>
              <a:off x="7041232" y="3872081"/>
              <a:ext cx="2892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Chor- und Orchesterwoche in Passau </a:t>
              </a:r>
              <a:endParaRPr lang="de-DE" sz="1200" dirty="0"/>
            </a:p>
          </p:txBody>
        </p:sp>
        <p:grpSp>
          <p:nvGrpSpPr>
            <p:cNvPr id="11" name="Gruppieren 10"/>
            <p:cNvGrpSpPr/>
            <p:nvPr/>
          </p:nvGrpSpPr>
          <p:grpSpPr>
            <a:xfrm>
              <a:off x="6786644" y="2160417"/>
              <a:ext cx="2871031" cy="1628623"/>
              <a:chOff x="6786644" y="2059137"/>
              <a:chExt cx="2871031" cy="1628623"/>
            </a:xfrm>
          </p:grpSpPr>
          <p:pic>
            <p:nvPicPr>
              <p:cNvPr id="8" name="Grafik 7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prstClr val="black"/>
                  <a:srgbClr val="D9C3A5">
                    <a:tint val="50000"/>
                    <a:satMod val="180000"/>
                  </a:srgbClr>
                </a:duotone>
              </a:blip>
              <a:stretch>
                <a:fillRect/>
              </a:stretch>
            </p:blipFill>
            <p:spPr>
              <a:xfrm rot="18258511">
                <a:off x="6621752" y="2252178"/>
                <a:ext cx="1417283" cy="1087499"/>
              </a:xfrm>
              <a:prstGeom prst="rect">
                <a:avLst/>
              </a:prstGeom>
            </p:spPr>
          </p:pic>
          <p:pic>
            <p:nvPicPr>
              <p:cNvPr id="10" name="Grafik 9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715781" y="1799275"/>
                <a:ext cx="1176736" cy="1696460"/>
              </a:xfrm>
              <a:prstGeom prst="rect">
                <a:avLst/>
              </a:prstGeom>
            </p:spPr>
          </p:pic>
          <p:pic>
            <p:nvPicPr>
              <p:cNvPr id="33" name="Picture 15" descr="j0398701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prstClr val="black"/>
                  <a:srgbClr val="D9C3A5">
                    <a:tint val="50000"/>
                    <a:satMod val="180000"/>
                  </a:srgbClr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8671079" y="2604595"/>
                <a:ext cx="986596" cy="1083165"/>
              </a:xfrm>
              <a:prstGeom prst="rect">
                <a:avLst/>
              </a:prstGeom>
            </p:spPr>
          </p:pic>
        </p:grpSp>
      </p:grpSp>
      <p:grpSp>
        <p:nvGrpSpPr>
          <p:cNvPr id="16" name="Gruppieren 15"/>
          <p:cNvGrpSpPr/>
          <p:nvPr/>
        </p:nvGrpSpPr>
        <p:grpSpPr>
          <a:xfrm>
            <a:off x="6969224" y="4830573"/>
            <a:ext cx="2892222" cy="1593644"/>
            <a:chOff x="7077595" y="4355636"/>
            <a:chExt cx="2892222" cy="1593644"/>
          </a:xfrm>
        </p:grpSpPr>
        <p:grpSp>
          <p:nvGrpSpPr>
            <p:cNvPr id="15" name="Gruppieren 14"/>
            <p:cNvGrpSpPr/>
            <p:nvPr/>
          </p:nvGrpSpPr>
          <p:grpSpPr>
            <a:xfrm>
              <a:off x="7169388" y="4355636"/>
              <a:ext cx="2462878" cy="1017580"/>
              <a:chOff x="7169388" y="4355636"/>
              <a:chExt cx="2462878" cy="1017580"/>
            </a:xfrm>
          </p:grpSpPr>
          <p:pic>
            <p:nvPicPr>
              <p:cNvPr id="14" name="Grafik 13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8297044" y="4355636"/>
                <a:ext cx="1183236" cy="513524"/>
              </a:xfrm>
              <a:prstGeom prst="rect">
                <a:avLst/>
              </a:prstGeom>
            </p:spPr>
          </p:pic>
          <p:pic>
            <p:nvPicPr>
              <p:cNvPr id="12" name="Grafik 11"/>
              <p:cNvPicPr>
                <a:picLocks noChangeAspect="1"/>
              </p:cNvPicPr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7169388" y="4784528"/>
                <a:ext cx="2462878" cy="588688"/>
              </a:xfrm>
              <a:prstGeom prst="rect">
                <a:avLst/>
              </a:prstGeom>
            </p:spPr>
          </p:pic>
        </p:grpSp>
        <p:sp>
          <p:nvSpPr>
            <p:cNvPr id="39" name="Textfeld 38"/>
            <p:cNvSpPr txBox="1"/>
            <p:nvPr/>
          </p:nvSpPr>
          <p:spPr>
            <a:xfrm>
              <a:off x="7077595" y="5487615"/>
              <a:ext cx="2892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Firmenpatenschaft mit dem Automobilzulieferer Kautex</a:t>
              </a:r>
            </a:p>
          </p:txBody>
        </p:sp>
      </p:grpSp>
      <p:pic>
        <p:nvPicPr>
          <p:cNvPr id="38" name="Grafik 3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909" y="1970506"/>
            <a:ext cx="2439851" cy="2439851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31003" y="3646961"/>
            <a:ext cx="3154857" cy="2101924"/>
          </a:xfrm>
          <a:prstGeom prst="rect">
            <a:avLst/>
          </a:prstGeom>
        </p:spPr>
      </p:pic>
      <p:sp>
        <p:nvSpPr>
          <p:cNvPr id="32" name="Textfeld 31"/>
          <p:cNvSpPr txBox="1"/>
          <p:nvPr/>
        </p:nvSpPr>
        <p:spPr>
          <a:xfrm>
            <a:off x="3623557" y="5835760"/>
            <a:ext cx="2458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Fußballstützpunkt – Trainingspullis und –hosen für die jungen Nachwuchsfußballer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A4-Papier (210x297 mm)</PresentationFormat>
  <Paragraphs>30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Fabienne Bra</dc:creator>
  <cp:lastModifiedBy>Werner</cp:lastModifiedBy>
  <cp:revision>82</cp:revision>
  <dcterms:created xsi:type="dcterms:W3CDTF">2010-09-26T09:23:09Z</dcterms:created>
  <dcterms:modified xsi:type="dcterms:W3CDTF">2016-11-18T16:55:33Z</dcterms:modified>
</cp:coreProperties>
</file>